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5424-09A7-4C70-ACB4-C85114F5F3B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B77B-F5BA-489B-BF83-2ACCEF1C7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5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5424-09A7-4C70-ACB4-C85114F5F3B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B77B-F5BA-489B-BF83-2ACCEF1C7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0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5424-09A7-4C70-ACB4-C85114F5F3B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B77B-F5BA-489B-BF83-2ACCEF1C7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6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5424-09A7-4C70-ACB4-C85114F5F3B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B77B-F5BA-489B-BF83-2ACCEF1C7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91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5424-09A7-4C70-ACB4-C85114F5F3B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B77B-F5BA-489B-BF83-2ACCEF1C7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1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5424-09A7-4C70-ACB4-C85114F5F3B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B77B-F5BA-489B-BF83-2ACCEF1C7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73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5424-09A7-4C70-ACB4-C85114F5F3B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B77B-F5BA-489B-BF83-2ACCEF1C7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7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5424-09A7-4C70-ACB4-C85114F5F3B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B77B-F5BA-489B-BF83-2ACCEF1C7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64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5424-09A7-4C70-ACB4-C85114F5F3B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B77B-F5BA-489B-BF83-2ACCEF1C7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9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5424-09A7-4C70-ACB4-C85114F5F3B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B77B-F5BA-489B-BF83-2ACCEF1C7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97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5424-09A7-4C70-ACB4-C85114F5F3B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3B77B-F5BA-489B-BF83-2ACCEF1C7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19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C5424-09A7-4C70-ACB4-C85114F5F3B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3B77B-F5BA-489B-BF83-2ACCEF1C7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9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3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9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7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1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6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3" y="0"/>
            <a:ext cx="9681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2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5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68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6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3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57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Лист A4 (210x297 мм)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1</cp:revision>
  <dcterms:created xsi:type="dcterms:W3CDTF">2020-09-30T05:55:56Z</dcterms:created>
  <dcterms:modified xsi:type="dcterms:W3CDTF">2020-09-30T05:59:02Z</dcterms:modified>
</cp:coreProperties>
</file>